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29"/>
  </p:notesMasterIdLst>
  <p:handoutMasterIdLst>
    <p:handoutMasterId r:id="rId30"/>
  </p:handoutMasterIdLst>
  <p:sldIdLst>
    <p:sldId id="298" r:id="rId2"/>
    <p:sldId id="724" r:id="rId3"/>
    <p:sldId id="725" r:id="rId4"/>
    <p:sldId id="726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20" r:id="rId20"/>
    <p:sldId id="741" r:id="rId21"/>
    <p:sldId id="742" r:id="rId22"/>
    <p:sldId id="743" r:id="rId23"/>
    <p:sldId id="744" r:id="rId24"/>
    <p:sldId id="721" r:id="rId25"/>
    <p:sldId id="722" r:id="rId26"/>
    <p:sldId id="745" r:id="rId27"/>
    <p:sldId id="313" r:id="rId28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73" autoAdjust="0"/>
  </p:normalViewPr>
  <p:slideViewPr>
    <p:cSldViewPr>
      <p:cViewPr varScale="1">
        <p:scale>
          <a:sx n="106" d="100"/>
          <a:sy n="106" d="100"/>
        </p:scale>
        <p:origin x="176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9600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8006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600" dirty="0"/>
          </a:p>
          <a:p>
            <a:pPr algn="ctr"/>
            <a:r>
              <a:rPr lang="en-GB" sz="3600" dirty="0" err="1"/>
              <a:t>Modelação</a:t>
            </a:r>
            <a:r>
              <a:rPr lang="en-GB" sz="3600" dirty="0"/>
              <a:t> </a:t>
            </a:r>
            <a:r>
              <a:rPr lang="en-GB" sz="3600" dirty="0" err="1"/>
              <a:t>Ecológica</a:t>
            </a:r>
            <a:r>
              <a:rPr lang="en-GB" sz="3600" dirty="0"/>
              <a:t> 2020/2021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4" y="2179976"/>
            <a:ext cx="1669891" cy="1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E462-4793-42FE-85EF-E7DBA1A1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FA02B-928C-4741-BBB4-67AF625F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396"/>
            <a:ext cx="9144000" cy="4464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9DF22-61B1-44F4-A1E3-440398FD8CC6}"/>
              </a:ext>
            </a:extLst>
          </p:cNvPr>
          <p:cNvSpPr txBox="1"/>
          <p:nvPr/>
        </p:nvSpPr>
        <p:spPr>
          <a:xfrm>
            <a:off x="228600" y="51621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I have added a few cheat sheets (“</a:t>
            </a:r>
            <a:r>
              <a:rPr lang="en-US" dirty="0" err="1"/>
              <a:t>cábulas</a:t>
            </a:r>
            <a:r>
              <a:rPr lang="en-US" dirty="0"/>
              <a:t>”) in Fenix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0CD426-0F5E-44E5-A10B-F7D9928314B7}"/>
              </a:ext>
            </a:extLst>
          </p:cNvPr>
          <p:cNvCxnSpPr/>
          <p:nvPr/>
        </p:nvCxnSpPr>
        <p:spPr>
          <a:xfrm flipV="1">
            <a:off x="1219200" y="4267200"/>
            <a:ext cx="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4CFD3-C694-4BE9-8748-0C2DABD8A783}"/>
              </a:ext>
            </a:extLst>
          </p:cNvPr>
          <p:cNvCxnSpPr/>
          <p:nvPr/>
        </p:nvCxnSpPr>
        <p:spPr>
          <a:xfrm>
            <a:off x="2209800" y="5486400"/>
            <a:ext cx="1066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1A2D7-8E34-4A79-B68E-DEDA105DC7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trabalhou</a:t>
            </a:r>
            <a:r>
              <a:rPr lang="en-US" dirty="0"/>
              <a:t> no 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97628-4C7B-4146-8F63-452C951B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18254-3FFB-4953-896A-E341B3D7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14600"/>
            <a:ext cx="1669891" cy="1249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08CE7-CF8B-43ED-90CA-A443C308661A}"/>
              </a:ext>
            </a:extLst>
          </p:cNvPr>
          <p:cNvSpPr txBox="1"/>
          <p:nvPr/>
        </p:nvSpPr>
        <p:spPr>
          <a:xfrm>
            <a:off x="5469102" y="258511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8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4" y="2759076"/>
            <a:ext cx="43585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DBCE5-6C8A-42F1-B711-EDD82807E69A}"/>
              </a:ext>
            </a:extLst>
          </p:cNvPr>
          <p:cNvSpPr txBox="1"/>
          <p:nvPr/>
        </p:nvSpPr>
        <p:spPr>
          <a:xfrm>
            <a:off x="57150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“Rtut4EN.pdf”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3BB59-D7FA-48D0-A012-AA95907D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52" y="2481870"/>
            <a:ext cx="4247014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2" y="2486885"/>
            <a:ext cx="43585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F56E3-D4A1-4B65-AADA-D34251D4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77" y="2015982"/>
            <a:ext cx="3529791" cy="38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I AM USING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en-US" altLang="en-US" dirty="0"/>
              <a:t>3.6.3 (2020-02-29)</a:t>
            </a:r>
            <a:r>
              <a:rPr lang="pt-PT" dirty="0"/>
              <a:t> 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</a:t>
            </a:r>
            <a:r>
              <a:rPr lang="pt-PT" dirty="0" err="1"/>
              <a:t>fast</a:t>
            </a:r>
            <a:r>
              <a:rPr lang="pt-PT" dirty="0"/>
              <a:t>…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might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 </a:t>
            </a:r>
            <a:r>
              <a:rPr lang="pt-PT" dirty="0" err="1"/>
              <a:t>today</a:t>
            </a:r>
            <a:r>
              <a:rPr lang="pt-PT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2741</TotalTime>
  <Words>941</Words>
  <Application>Microsoft Office PowerPoint</Application>
  <PresentationFormat>On-screen Show (4:3)</PresentationFormat>
  <Paragraphs>134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Lucida Console</vt:lpstr>
      <vt:lpstr>Tw Cen MT</vt:lpstr>
      <vt:lpstr>Droplet</vt:lpstr>
      <vt:lpstr>PowerPoint Presentation</vt:lpstr>
      <vt:lpstr>PowerPoint Presentation</vt:lpstr>
      <vt:lpstr>Learning goals</vt:lpstr>
      <vt:lpstr>The R environment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Now... open the hands on tutorial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146</cp:revision>
  <cp:lastPrinted>2018-09-16T21:33:17Z</cp:lastPrinted>
  <dcterms:created xsi:type="dcterms:W3CDTF">2006-08-16T00:00:00Z</dcterms:created>
  <dcterms:modified xsi:type="dcterms:W3CDTF">2020-09-22T11:47:06Z</dcterms:modified>
</cp:coreProperties>
</file>